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2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580B-4ECC-46D2-A9D0-025F6B74BCBF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9B8-FBDB-450F-85E4-2069E60228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769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580B-4ECC-46D2-A9D0-025F6B74BCBF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9B8-FBDB-450F-85E4-2069E60228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580B-4ECC-46D2-A9D0-025F6B74BCBF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9B8-FBDB-450F-85E4-2069E60228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7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580B-4ECC-46D2-A9D0-025F6B74BCBF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9B8-FBDB-450F-85E4-2069E60228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57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580B-4ECC-46D2-A9D0-025F6B74BCBF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9B8-FBDB-450F-85E4-2069E60228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301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580B-4ECC-46D2-A9D0-025F6B74BCBF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9B8-FBDB-450F-85E4-2069E60228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23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580B-4ECC-46D2-A9D0-025F6B74BCBF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9B8-FBDB-450F-85E4-2069E60228A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2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580B-4ECC-46D2-A9D0-025F6B74BCBF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9B8-FBDB-450F-85E4-2069E60228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24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580B-4ECC-46D2-A9D0-025F6B74BCBF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9B8-FBDB-450F-85E4-2069E60228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70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580B-4ECC-46D2-A9D0-025F6B74BCBF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9B8-FBDB-450F-85E4-2069E60228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66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CFF580B-4ECC-46D2-A9D0-025F6B74BCBF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9B8-FBDB-450F-85E4-2069E60228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25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CFF580B-4ECC-46D2-A9D0-025F6B74BCBF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2B019B8-FBDB-450F-85E4-2069E60228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211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1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zro.ne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FF319D1-4309-454F-82F0-F839E302A4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석면업체 비즈로 메뉴얼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4F34718B-0707-449E-9A7F-E49BD7DDEC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㈜</a:t>
            </a:r>
            <a:r>
              <a:rPr lang="ko-KR" altLang="en-US" dirty="0" err="1"/>
              <a:t>케이넷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999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a\석면업체메뉴얼\석면업체 비즈로 메뉴얼\관리자 로고설정 초기화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1" y="345133"/>
            <a:ext cx="4176863" cy="28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567056" y="2277534"/>
            <a:ext cx="5378395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사업영역 관리 탭에서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로고이미지를 등록할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파일선택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로고이미지 선택하여 파일을 가져온 후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등록하기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누르면 등록이 완료됩니다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현재이미지에서 로고가 등록된 것을 확인할 수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.]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306757" y="575966"/>
            <a:ext cx="3584220" cy="5085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103188" y="14395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꾸미기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7645031" y="1161502"/>
            <a:ext cx="2997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로고이미지 등록방법</a:t>
            </a:r>
            <a:endParaRPr lang="ko-KR" altLang="en-US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075" name="Picture 3" descr="D:\data\석면업체메뉴얼\석면업체 비즈로 메뉴얼\관리자 로고설정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2" y="3580468"/>
            <a:ext cx="4176863" cy="289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3593805" y="3872059"/>
            <a:ext cx="914400" cy="5085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아래쪽 화살표 2"/>
          <p:cNvSpPr/>
          <p:nvPr/>
        </p:nvSpPr>
        <p:spPr>
          <a:xfrm>
            <a:off x="2530549" y="3278966"/>
            <a:ext cx="568318" cy="34403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03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ata\석면업체메뉴얼\석면업체 비즈로 메뉴얼\관리자 로고설정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2" y="474851"/>
            <a:ext cx="4176863" cy="289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454799" y="1461667"/>
            <a:ext cx="52052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우측 상단에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메인 페이지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눌러서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메인 화면에 로고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 잘 등록되어 있는지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확인해주세요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상단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하단에 각각 등록됩니다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103188" y="14395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꾸미기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3710763" y="462664"/>
            <a:ext cx="287079" cy="83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아래쪽 화살표 2"/>
          <p:cNvSpPr/>
          <p:nvPr/>
        </p:nvSpPr>
        <p:spPr>
          <a:xfrm>
            <a:off x="2530549" y="3552091"/>
            <a:ext cx="568318" cy="34403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 descr="D:\data\석면업체메뉴얼\석면업체 비즈로 메뉴얼\samsung.bizro.net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1" y="4143905"/>
            <a:ext cx="4176863" cy="160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133817" y="4119570"/>
            <a:ext cx="825612" cy="2386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꺾인 연결선 4"/>
          <p:cNvCxnSpPr/>
          <p:nvPr/>
        </p:nvCxnSpPr>
        <p:spPr>
          <a:xfrm rot="10800000">
            <a:off x="3997842" y="575966"/>
            <a:ext cx="2425290" cy="116970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꺾인 연결선 10"/>
          <p:cNvCxnSpPr/>
          <p:nvPr/>
        </p:nvCxnSpPr>
        <p:spPr>
          <a:xfrm rot="10800000" flipV="1">
            <a:off x="1959429" y="2207727"/>
            <a:ext cx="4463702" cy="2150513"/>
          </a:xfrm>
          <a:prstGeom prst="bentConnector3">
            <a:avLst>
              <a:gd name="adj1" fmla="val 2712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D:\data\석면업체메뉴얼\석면업체 비즈로 메뉴얼\홈페이지 등록완료 전체화면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9"/>
          <a:stretch/>
        </p:blipFill>
        <p:spPr bwMode="auto">
          <a:xfrm>
            <a:off x="794722" y="5985072"/>
            <a:ext cx="4176863" cy="44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꺾인 연결선 23"/>
          <p:cNvCxnSpPr/>
          <p:nvPr/>
        </p:nvCxnSpPr>
        <p:spPr>
          <a:xfrm rot="10800000" flipV="1">
            <a:off x="2085553" y="4358241"/>
            <a:ext cx="3124934" cy="1850728"/>
          </a:xfrm>
          <a:prstGeom prst="bentConnector3">
            <a:avLst>
              <a:gd name="adj1" fmla="val 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259941" y="6089634"/>
            <a:ext cx="825612" cy="2386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8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a\석면업체메뉴얼\석면업체 비즈로 메뉴얼\관리자 로고설정 초기화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1" y="345133"/>
            <a:ext cx="4176863" cy="28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435564" y="1618306"/>
            <a:ext cx="5647700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사업영역 관리 탭에서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사업영역을 등록할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사업영역 등록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클릭하여 사업영역 작성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페이지로 이동합니다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제목 </a:t>
            </a:r>
            <a:r>
              <a:rPr lang="en-US" altLang="ko-KR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내용 </a:t>
            </a:r>
            <a:r>
              <a:rPr lang="en-US" altLang="ko-KR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이미지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 선택하고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글쓰기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클릭해주세요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★클립아트제공 </a:t>
            </a:r>
            <a:r>
              <a:rPr lang="ko-KR" altLang="en-US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동의시</a:t>
            </a:r>
            <a:r>
              <a:rPr lang="ko-KR" altLang="en-US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케이넷에</a:t>
            </a:r>
            <a:r>
              <a:rPr lang="ko-KR" altLang="en-US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귀속되어 공유되며</a:t>
            </a:r>
            <a:r>
              <a:rPr lang="en-US" altLang="ko-KR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동의해주신 이미지와 타회사의 동의이미지도 </a:t>
            </a:r>
            <a:r>
              <a:rPr lang="ko-KR" altLang="en-US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사용하</a:t>
            </a:r>
            <a:endParaRPr lang="en-US" altLang="ko-KR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 수 있습니다</a:t>
            </a:r>
            <a:r>
              <a:rPr lang="en-US" altLang="ko-KR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306757" y="1084521"/>
            <a:ext cx="3584220" cy="5085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knet2\Downloads\samsung.bizro.net_ctype_kfaeA_admin_comm_business_write.ph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0" y="3806743"/>
            <a:ext cx="4176863" cy="27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103188" y="14395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꾸미기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7795713" y="943179"/>
            <a:ext cx="2696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사업안내 등록방법</a:t>
            </a:r>
            <a:endParaRPr lang="ko-KR" altLang="en-US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111861" y="4672338"/>
            <a:ext cx="3568995" cy="1021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아래쪽 화살표 2"/>
          <p:cNvSpPr/>
          <p:nvPr/>
        </p:nvSpPr>
        <p:spPr>
          <a:xfrm>
            <a:off x="2530549" y="3326466"/>
            <a:ext cx="568318" cy="34403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56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ata\석면업체메뉴얼\석면업체 비즈로 메뉴얼\관리자 사업안내 설정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19" y="577939"/>
            <a:ext cx="4176863" cy="28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20149" y="1614975"/>
            <a:ext cx="5647700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관리자페이지에 사업안내 영역이 등록되어 있는 것을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확인하실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메인 페이지로 이동하셔서 사업안내에 입력하신 사업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안내 내용을 확인 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사업안내는 자사에서 진행하는 사업들에 대하여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설명하거나 공지해주는 내용으로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최대 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까지 등록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하여 사용이 가능합니다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306757" y="1365662"/>
            <a:ext cx="3562126" cy="9118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103188" y="14395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꾸미기</a:t>
            </a:r>
          </a:p>
        </p:txBody>
      </p:sp>
      <p:sp>
        <p:nvSpPr>
          <p:cNvPr id="3" name="아래쪽 화살표 2"/>
          <p:cNvSpPr/>
          <p:nvPr/>
        </p:nvSpPr>
        <p:spPr>
          <a:xfrm>
            <a:off x="2530549" y="3575841"/>
            <a:ext cx="568318" cy="34403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7" name="Picture 3" descr="D:\data\석면업체메뉴얼\석면업체 비즈로 메뉴얼\홈페이지 사업안내 등록시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19" y="4068819"/>
            <a:ext cx="4176863" cy="20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20149" y="2250373"/>
            <a:ext cx="5493812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 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기본정보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메뉴설정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탭에서 회사의 기본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정보에 대해 확인 및 수정 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처음 가입신청서를 작성해주신 회사정보로 내용이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작성되어 있으며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회사 주소나 연락처 또는 상호가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변경되었을 때 업체정보를 수정해 주시면 홈페이지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내 하단에 정보가 변경됩니다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306757" y="1365662"/>
            <a:ext cx="3562126" cy="9118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103188" y="14395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꾸미기</a:t>
            </a:r>
          </a:p>
        </p:txBody>
      </p:sp>
      <p:sp>
        <p:nvSpPr>
          <p:cNvPr id="3" name="아래쪽 화살표 2"/>
          <p:cNvSpPr/>
          <p:nvPr/>
        </p:nvSpPr>
        <p:spPr>
          <a:xfrm>
            <a:off x="2530549" y="4394264"/>
            <a:ext cx="568318" cy="34403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 descr="D:\data\석면업체메뉴얼\석면업체 비즈로 메뉴얼\관리자 기본설정 초기화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18" y="1229231"/>
            <a:ext cx="4176863" cy="289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data\석면업체메뉴얼\석면업체 비즈로 메뉴얼\홈페이지 등록완료 전체화면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9"/>
          <a:stretch/>
        </p:blipFill>
        <p:spPr bwMode="auto">
          <a:xfrm>
            <a:off x="794722" y="5039148"/>
            <a:ext cx="4176863" cy="44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306757" y="1518062"/>
            <a:ext cx="3562126" cy="4559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8097076" y="1135360"/>
            <a:ext cx="2093843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업체정보 관리</a:t>
            </a:r>
            <a:endParaRPr lang="ko-KR" altLang="en-US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2016205" y="5042456"/>
            <a:ext cx="1310319" cy="4559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9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net2\Downloads\samsung.bizro.net_ctype_kfaeA_admin_config.php_code=01_config_con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0" y="3848496"/>
            <a:ext cx="4171350" cy="273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20149" y="1825949"/>
            <a:ext cx="558999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 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기본정보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메뉴설정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탭에서 메뉴를 설정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대메뉴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먼저 설정한 후 </a:t>
            </a:r>
            <a:r>
              <a:rPr lang="ko-KR" altLang="en-US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중메뉴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설정할 수 있으며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원하는 메뉴 제목을 입력해주시면 홈페이지에 반영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첫번째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두번째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메뉴를 등록하실 수 있으며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자유롭게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수정이 가능합니다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연필모양 메뉴를 클릭하여 제목을 설정해 주세요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367627" y="5547137"/>
            <a:ext cx="1572000" cy="653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103188" y="14395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꾸미기</a:t>
            </a:r>
          </a:p>
        </p:txBody>
      </p:sp>
      <p:sp>
        <p:nvSpPr>
          <p:cNvPr id="3" name="아래쪽 화살표 2"/>
          <p:cNvSpPr/>
          <p:nvPr/>
        </p:nvSpPr>
        <p:spPr>
          <a:xfrm>
            <a:off x="2530549" y="3401507"/>
            <a:ext cx="568318" cy="34403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365429" y="4751540"/>
            <a:ext cx="1576396" cy="700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8448934" y="935335"/>
            <a:ext cx="1390125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메뉴설정</a:t>
            </a:r>
            <a:endParaRPr lang="ko-KR" altLang="en-US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8" name="Picture 4" descr="C:\Users\knet2\Desktop\seven.bizro.net_ctype_kfaeA_admin_config.php_code=01_config_con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0" y="544067"/>
            <a:ext cx="4171350" cy="273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352026" y="1427627"/>
            <a:ext cx="1507951" cy="715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352026" y="2250373"/>
            <a:ext cx="1507951" cy="715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5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knet2\Downloads\samsung.bizro.net_index.ph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66841"/>
            <a:ext cx="5657850" cy="37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20149" y="1466841"/>
            <a:ext cx="5493812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메인 화면에서 메뉴설정을 등록한 대로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대메뉴와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중메뉴가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메인페이지에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등록되어 나타납니다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첫번째메뉴와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두번째메뉴를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등록한대로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메인홈페이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메뉴바에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등록되어 표시됩니다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각각 설정한 메뉴에 들어가서 내용을 입력해 줄 수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각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메뉴별로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내용 수정이 가능합니다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103188" y="14395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꾸미기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2384671" y="1466841"/>
            <a:ext cx="510929" cy="699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797542" y="1466840"/>
            <a:ext cx="510929" cy="11112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665902" y="1205231"/>
            <a:ext cx="774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err="1" smtClean="0"/>
              <a:t>첫번째메뉴</a:t>
            </a:r>
            <a:endParaRPr lang="ko-KR" alt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308471" y="1205230"/>
            <a:ext cx="774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err="1"/>
              <a:t>두</a:t>
            </a:r>
            <a:r>
              <a:rPr lang="ko-KR" altLang="en-US" sz="1100" dirty="0" err="1" smtClean="0"/>
              <a:t>번째메뉴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6376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ata\석면업체메뉴얼\석면업체 비즈로 메뉴얼\ceo인사말 초기화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2" y="1695513"/>
            <a:ext cx="5451366" cy="358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20149" y="2161966"/>
            <a:ext cx="56669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홈페이지에 설정해준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중메뉴를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클릭하여 들어가시면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좌측에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대메뉴와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중메뉴를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확인할 수 있으며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로그인 하셨을 경우에만 글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등록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수정 이라는 버튼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 나타납니다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글 등록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수정 버튼을 클릭하여 내용을 입력할 수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있습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103188" y="14395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꾸미기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4604059" y="4208961"/>
            <a:ext cx="342591" cy="147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8097073" y="1135360"/>
            <a:ext cx="2093843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중메뉴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꾸미기</a:t>
            </a:r>
            <a:endParaRPr lang="ko-KR" altLang="en-US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23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20149" y="1244580"/>
            <a:ext cx="510909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글쓰기 항목에서 글을 쓰고 수정할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글을 작성하신 후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글쓰기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클릭하여 글을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등록해 주세요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또한 사진도 업로드 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다음페이지 사진업로드방법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103188" y="14395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꾸미기</a:t>
            </a:r>
          </a:p>
        </p:txBody>
      </p:sp>
      <p:pic>
        <p:nvPicPr>
          <p:cNvPr id="11266" name="Picture 2" descr="D:\data\석면업체메뉴얼\석면업체 비즈로 메뉴얼\ceo인사말 등록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982959"/>
            <a:ext cx="5397500" cy="485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238559" y="2161966"/>
            <a:ext cx="3587441" cy="24989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3300489" y="2431255"/>
            <a:ext cx="154705" cy="105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꺾인 연결선 2"/>
          <p:cNvCxnSpPr/>
          <p:nvPr/>
        </p:nvCxnSpPr>
        <p:spPr>
          <a:xfrm rot="10800000">
            <a:off x="3455195" y="2537242"/>
            <a:ext cx="2864956" cy="663160"/>
          </a:xfrm>
          <a:prstGeom prst="bentConnector3">
            <a:avLst>
              <a:gd name="adj1" fmla="val 135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4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20149" y="1244580"/>
            <a:ext cx="5723042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글쓰기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상단 메뉴에서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	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 아이콘을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클릭하시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면 새로운 창이 뜹니다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업로드 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파일선택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 클릭하여 올려주실 사진을 선택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해 주시고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서버로 전송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 클릭해 주세요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창에서 </a:t>
            </a:r>
            <a:r>
              <a:rPr lang="ko-KR" altLang="en-US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너비</a:t>
            </a:r>
            <a:r>
              <a:rPr lang="en-US" altLang="ko-KR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100% </a:t>
            </a:r>
            <a:r>
              <a:rPr lang="ko-KR" altLang="en-US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높이는 지워주세요</a:t>
            </a:r>
            <a:r>
              <a:rPr lang="en-US" altLang="ko-KR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 누르면 글쓰기 화면에 사진이 입력됩니다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103188" y="14395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꾸미기</a:t>
            </a:r>
          </a:p>
        </p:txBody>
      </p:sp>
      <p:pic>
        <p:nvPicPr>
          <p:cNvPr id="12290" name="Picture 2" descr="C:\Users\knet2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" y="344012"/>
            <a:ext cx="2908329" cy="278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knet2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30" y="344012"/>
            <a:ext cx="2895600" cy="277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knet2\Desktop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" y="3300570"/>
            <a:ext cx="2908329" cy="33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knet2\Desktop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30" y="3300570"/>
            <a:ext cx="2914760" cy="19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358303" y="578932"/>
            <a:ext cx="578149" cy="2924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71762" y="1017578"/>
            <a:ext cx="416068" cy="146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294" name="Picture 6" descr="C:\Users\knet2\Desktop\1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434" y="1365836"/>
            <a:ext cx="374565" cy="26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타원 1"/>
          <p:cNvSpPr/>
          <p:nvPr/>
        </p:nvSpPr>
        <p:spPr>
          <a:xfrm>
            <a:off x="31455" y="68202"/>
            <a:ext cx="348341" cy="348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6" name="타원 15"/>
          <p:cNvSpPr/>
          <p:nvPr/>
        </p:nvSpPr>
        <p:spPr>
          <a:xfrm>
            <a:off x="3035912" y="45769"/>
            <a:ext cx="348341" cy="348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7" name="타원 16"/>
          <p:cNvSpPr/>
          <p:nvPr/>
        </p:nvSpPr>
        <p:spPr>
          <a:xfrm>
            <a:off x="31454" y="3085388"/>
            <a:ext cx="348341" cy="348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8" name="타원 17"/>
          <p:cNvSpPr/>
          <p:nvPr/>
        </p:nvSpPr>
        <p:spPr>
          <a:xfrm>
            <a:off x="3035912" y="3101003"/>
            <a:ext cx="348341" cy="348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3177425" y="1152909"/>
            <a:ext cx="480176" cy="2129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91170" y="4516595"/>
            <a:ext cx="560768" cy="567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2249495" y="6411685"/>
            <a:ext cx="280384" cy="177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8200B46-86DE-4036-BB62-346796614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/>
          <a:lstStyle/>
          <a:p>
            <a:r>
              <a:rPr lang="ko-KR" altLang="en-US" dirty="0"/>
              <a:t>홈페이지 신청방법</a:t>
            </a:r>
          </a:p>
        </p:txBody>
      </p:sp>
    </p:spTree>
    <p:extLst>
      <p:ext uri="{BB962C8B-B14F-4D97-AF65-F5344CB8AC3E}">
        <p14:creationId xmlns:p14="http://schemas.microsoft.com/office/powerpoint/2010/main" val="21751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20149" y="2161966"/>
            <a:ext cx="55707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내용이 수정된 것을 확인할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글 내용을 수정할 시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글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등록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수정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클릭하여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수정할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u="sng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이와 같이 다른 </a:t>
            </a:r>
            <a:r>
              <a:rPr lang="ko-KR" altLang="en-US" u="sng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중메뉴들도</a:t>
            </a:r>
            <a:r>
              <a:rPr lang="ko-KR" altLang="en-US" u="sng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동일하게 수정해 주세요</a:t>
            </a:r>
            <a:r>
              <a:rPr lang="en-US" altLang="ko-KR" u="sng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103188" y="14395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꾸미기</a:t>
            </a:r>
          </a:p>
        </p:txBody>
      </p:sp>
      <p:pic>
        <p:nvPicPr>
          <p:cNvPr id="13314" name="Picture 2" descr="D:\data\석면업체메뉴얼\석면업체 비즈로 메뉴얼\ceo인사말 등록완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93" y="1052103"/>
            <a:ext cx="5300160" cy="437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2078574" y="2088396"/>
            <a:ext cx="2852655" cy="25489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6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20149" y="2161966"/>
            <a:ext cx="48782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관리자페이지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비즈로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디자인 탭을 클릭하면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메인 이미지를 등록 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 등록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클릭해 주세요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103188" y="14395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꾸미기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7795709" y="1135360"/>
            <a:ext cx="2696572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메인이미지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꾸미기</a:t>
            </a:r>
            <a:endParaRPr lang="ko-KR" altLang="en-US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338" name="Picture 2" descr="D:\data\석면업체메뉴얼\석면업체 비즈로 메뉴얼\관리자 비즈로등록 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3" y="1072078"/>
            <a:ext cx="5166239" cy="450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120630" y="1621943"/>
            <a:ext cx="342591" cy="147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3137626" y="1135360"/>
            <a:ext cx="342591" cy="147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3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net2\Downloads\samsung.bizro.net_ctype_kfaeA_admin_comm_gallery_write.ph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9" y="1256897"/>
            <a:ext cx="5578459" cy="36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20149" y="1124195"/>
            <a:ext cx="564770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메인 갤러리 작성 페이지 입니다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큰제목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작은제목은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메인이미지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위에 올라가는 제목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제목이 필요 없을 경우 작성하지 마세요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메인이미지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or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클립아트를 선택한 후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글쓰기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눌러주세요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★클립아트제공 </a:t>
            </a:r>
            <a:r>
              <a:rPr lang="ko-KR" altLang="en-US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동의시</a:t>
            </a:r>
            <a:r>
              <a:rPr lang="ko-KR" altLang="en-US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케이넷에</a:t>
            </a:r>
            <a:r>
              <a:rPr lang="ko-KR" altLang="en-US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귀속되어 공유되며</a:t>
            </a:r>
            <a:r>
              <a:rPr lang="en-US" altLang="ko-KR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동의해주신 이미지와 타회사의 동의이미지도 </a:t>
            </a:r>
            <a:r>
              <a:rPr lang="ko-KR" altLang="en-US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사용하</a:t>
            </a:r>
            <a:endParaRPr lang="en-US" altLang="ko-KR" dirty="0" smtClean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 수 있습니다</a:t>
            </a:r>
            <a:r>
              <a:rPr lang="en-US" altLang="ko-KR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103188" y="14395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꾸미기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2847648" y="3857948"/>
            <a:ext cx="342591" cy="147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808028" y="2421577"/>
            <a:ext cx="4724092" cy="1355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93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20149" y="1374566"/>
            <a:ext cx="541686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메인 이미지를 업로드 하면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비즈로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디자인 화면에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업로드한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목록을 확인 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창에서는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업로드한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이미지가 어떻게 보이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는지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미리 확인할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103188" y="14395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꾸미기</a:t>
            </a:r>
          </a:p>
        </p:txBody>
      </p:sp>
      <p:pic>
        <p:nvPicPr>
          <p:cNvPr id="16386" name="Picture 2" descr="D:\data\석면업체메뉴얼\석면업체 비즈로 메뉴얼\관리자 비즈로디자인 등록오나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0" y="606225"/>
            <a:ext cx="5507349" cy="575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2070100" y="1227426"/>
            <a:ext cx="1244292" cy="995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613208" y="2610589"/>
            <a:ext cx="3377892" cy="1440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8200B46-86DE-4036-BB62-346796614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/>
          <a:lstStyle/>
          <a:p>
            <a:r>
              <a:rPr lang="ko-KR" altLang="en-US" dirty="0" err="1" smtClean="0"/>
              <a:t>비즈앱</a:t>
            </a:r>
            <a:r>
              <a:rPr lang="ko-KR" altLang="en-US" dirty="0" smtClean="0"/>
              <a:t> </a:t>
            </a:r>
            <a:r>
              <a:rPr lang="ko-KR" altLang="en-US" dirty="0"/>
              <a:t>꾸미기</a:t>
            </a:r>
          </a:p>
        </p:txBody>
      </p:sp>
    </p:spTree>
    <p:extLst>
      <p:ext uri="{BB962C8B-B14F-4D97-AF65-F5344CB8AC3E}">
        <p14:creationId xmlns:p14="http://schemas.microsoft.com/office/powerpoint/2010/main" val="21782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20149" y="1831766"/>
            <a:ext cx="557075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초기화면 꾸미기 메뉴입니다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상단에 회사명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회사연락처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주소는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화면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에서 제일 하단에 있는 회사정보를 수정할 수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스킨변경에서는 왼쪽부터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①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배경색상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폰트색상 ③이미지등록 ④클립아트 순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이며 배경색 보다는 이미지나 클립아트가 더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우선순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위 되므로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업로드시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참고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부탁드립니다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230188" y="143957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꾸미기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7594532" y="982960"/>
            <a:ext cx="3098925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디자인 꾸미기</a:t>
            </a:r>
            <a:endParaRPr lang="ko-KR" altLang="en-US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7410" name="Picture 2" descr="D:\data\석면업체메뉴얼\석면업체 비즈로 메뉴얼\비즈앱 설정초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3" y="1282499"/>
            <a:ext cx="5389614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400030" y="3064529"/>
            <a:ext cx="342591" cy="147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793421" y="3064529"/>
            <a:ext cx="342591" cy="147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2166492" y="3060557"/>
            <a:ext cx="342591" cy="147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2539872" y="3064205"/>
            <a:ext cx="342591" cy="147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20149" y="1435139"/>
            <a:ext cx="533992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u="sng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배경색을 변경할 경우</a:t>
            </a:r>
            <a:endParaRPr lang="en-US" altLang="ko-KR" u="sng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배경색을 설정하고 </a:t>
            </a:r>
            <a:r>
              <a:rPr lang="ko-KR" altLang="en-US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클릭하면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비즈앱의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화면을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미리볼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눌러서 확인하신 후 하단에 </a:t>
            </a:r>
            <a:r>
              <a:rPr lang="ko-KR" altLang="en-US" b="1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변경하기</a:t>
            </a:r>
            <a:endParaRPr lang="en-US" altLang="ko-KR" b="1" dirty="0" smtClean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클릭하여 수정을 완료해 주세요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미리보기만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클릭 시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수정안됨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pic>
        <p:nvPicPr>
          <p:cNvPr id="18434" name="Picture 2" descr="D:\data\석면업체메뉴얼\석면업체 비즈로 메뉴얼\비즈앱 색상설정완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9" y="1212096"/>
            <a:ext cx="5471932" cy="46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374630" y="3022801"/>
            <a:ext cx="342591" cy="147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230188" y="143957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꾸미기</a:t>
            </a:r>
          </a:p>
        </p:txBody>
      </p:sp>
    </p:spTree>
    <p:extLst>
      <p:ext uri="{BB962C8B-B14F-4D97-AF65-F5344CB8AC3E}">
        <p14:creationId xmlns:p14="http://schemas.microsoft.com/office/powerpoint/2010/main" val="40773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20149" y="1435139"/>
            <a:ext cx="533992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u="sng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이미지를 변경할 경우</a:t>
            </a:r>
            <a:endParaRPr lang="en-US" altLang="ko-KR" u="sng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이미지를 설정하고 </a:t>
            </a:r>
            <a:r>
              <a:rPr lang="ko-KR" altLang="en-US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클릭하면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비즈앱의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화면을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미리볼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눌러서 확인하신 후 하단에 </a:t>
            </a:r>
            <a:r>
              <a:rPr lang="ko-KR" altLang="en-US" b="1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변경하기</a:t>
            </a:r>
            <a:endParaRPr lang="en-US" altLang="ko-KR" b="1" dirty="0" smtClean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클릭하여 수정을 완료해 주세요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미리보기만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클릭 시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수정안됨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pic>
        <p:nvPicPr>
          <p:cNvPr id="19458" name="Picture 2" descr="D:\data\석면업체메뉴얼\석면업체 비즈로 메뉴얼\비즈앱 사진 설정완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5" y="1327150"/>
            <a:ext cx="5500666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873558" y="3143299"/>
            <a:ext cx="342591" cy="147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2279649" y="3143299"/>
            <a:ext cx="342591" cy="147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230188" y="143957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꾸미기</a:t>
            </a:r>
          </a:p>
        </p:txBody>
      </p:sp>
    </p:spTree>
    <p:extLst>
      <p:ext uri="{BB962C8B-B14F-4D97-AF65-F5344CB8AC3E}">
        <p14:creationId xmlns:p14="http://schemas.microsoft.com/office/powerpoint/2010/main" val="11978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20149" y="1435139"/>
            <a:ext cx="57246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주소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ID.bzapp.kr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ex) samsung.bzapp.kr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비즈앱의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주소는 자동으로 설정되며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비즈앱을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수정한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후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케이넷에서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승인이 완료되면 사용이 가능합니다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승인시간은 승인요청일로부터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 이내이며 승인 후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바로 사용하실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20482" name="Picture 2" descr="D:\data\석면업체메뉴얼\석면업체 비즈로 메뉴얼\비즈앱 초기화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92" y="544067"/>
            <a:ext cx="2993866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230188" y="143957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꾸미기</a:t>
            </a:r>
          </a:p>
        </p:txBody>
      </p:sp>
    </p:spTree>
    <p:extLst>
      <p:ext uri="{BB962C8B-B14F-4D97-AF65-F5344CB8AC3E}">
        <p14:creationId xmlns:p14="http://schemas.microsoft.com/office/powerpoint/2010/main" val="200687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8200B46-86DE-4036-BB62-346796614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/>
          <a:lstStyle/>
          <a:p>
            <a:r>
              <a:rPr lang="ko-KR" altLang="en-US" dirty="0" err="1" smtClean="0"/>
              <a:t>비즈앱</a:t>
            </a:r>
            <a:r>
              <a:rPr lang="ko-KR" altLang="en-US" dirty="0" smtClean="0"/>
              <a:t> 사용방법</a:t>
            </a:r>
            <a:r>
              <a:rPr lang="en-US" altLang="ko-KR" dirty="0" smtClean="0"/>
              <a:t>(</a:t>
            </a:r>
            <a:r>
              <a:rPr lang="ko-KR" altLang="en-US" dirty="0" smtClean="0"/>
              <a:t>승인 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09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9FB8AD10-04B6-494A-A5D8-EA9C153D2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0" y="706581"/>
            <a:ext cx="4829060" cy="57981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8825258" y="145078"/>
            <a:ext cx="3214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석면업체 홈페이지 신청방법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3F723A17-F5B4-471A-BEFB-28D89EEBD3C7}"/>
              </a:ext>
            </a:extLst>
          </p:cNvPr>
          <p:cNvSpPr/>
          <p:nvPr/>
        </p:nvSpPr>
        <p:spPr>
          <a:xfrm>
            <a:off x="3574777" y="5870864"/>
            <a:ext cx="1360905" cy="3636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567055" y="2750128"/>
            <a:ext cx="5174815" cy="874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주소창에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http://bizro.net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치고 접속해주세요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석면업체 홈페이지 신청버튼을 클릭해주세요</a:t>
            </a:r>
          </a:p>
        </p:txBody>
      </p:sp>
    </p:spTree>
    <p:extLst>
      <p:ext uri="{BB962C8B-B14F-4D97-AF65-F5344CB8AC3E}">
        <p14:creationId xmlns:p14="http://schemas.microsoft.com/office/powerpoint/2010/main" val="80783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20149" y="1435139"/>
            <a:ext cx="564770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신청한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비즈앱이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승인되면 바로 사용이 가능합니다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기존에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디자인에서 수정한 내용을 볼 수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있으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며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추후 디자인 수정은 동일하게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관리자페이지 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</a:t>
            </a:r>
            <a:endParaRPr lang="en-US" altLang="ko-KR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즈앱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디자인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에서 수정할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지금부터 하나씩 등록하는 방법과 사용방법을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설명드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리겠습니다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20482" name="Picture 2" descr="D:\data\석면업체메뉴얼\석면업체 비즈로 메뉴얼\비즈앱 초기화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92" y="544067"/>
            <a:ext cx="2993866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077788" y="143957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사용방법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86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8590001" y="1435139"/>
            <a:ext cx="1107996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업체소</a:t>
            </a:r>
            <a:r>
              <a:rPr lang="ko-KR" altLang="en-US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endParaRPr lang="en-US" altLang="ko-KR" b="1" dirty="0" smtClean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077788" y="143957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사용방법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6" name="Picture 2" descr="D:\data\석면업체메뉴얼\석면업체 비즈로 메뉴얼\비즈앱 업체소개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10" y="345133"/>
            <a:ext cx="3321053" cy="609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97093" y="2405760"/>
            <a:ext cx="549381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업체소개는 홈페이지에서 첫 메뉴에 등록해놓은 내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용이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비즈앱에도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동일하게 반영됩니다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홈페이지에서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수정하게되면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비즈앱에서도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동일하게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수정되어 나타납니다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1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8590001" y="1435139"/>
            <a:ext cx="108876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현장관</a:t>
            </a:r>
            <a:r>
              <a:rPr lang="ko-KR" altLang="en-US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</a:t>
            </a:r>
            <a:endParaRPr lang="en-US" altLang="ko-KR" b="1" dirty="0" smtClean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077788" y="143957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사용방법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97093" y="2405760"/>
            <a:ext cx="563808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현장입력 버튼을 클릭 후 현장에서 근무중인 근무자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들을 파악할 수 있게 등록할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현장 관리자가 다수일 경우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클릭하여 추가로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입력할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051" name="Picture 3" descr="D:\data\석면업체메뉴얼\석면업체 비즈로 메뉴얼\현장관리 초기화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94" y="713433"/>
            <a:ext cx="2775642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ata\석면업체메뉴얼\석면업체 비즈로 메뉴얼\현장관리 입력페이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79" y="345133"/>
            <a:ext cx="1088704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오른쪽 화살표 1"/>
          <p:cNvSpPr/>
          <p:nvPr/>
        </p:nvSpPr>
        <p:spPr>
          <a:xfrm>
            <a:off x="3505200" y="2928257"/>
            <a:ext cx="457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584450" y="1845680"/>
            <a:ext cx="482600" cy="2334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5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077788" y="143957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사용방법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97093" y="1600217"/>
            <a:ext cx="55707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입력한 현장은 현장관리 리스트 상에 노출되며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현장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명을 클릭하면 입력한 내용을 확인하실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휴대폰번호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는 터치하여 바로 </a:t>
            </a:r>
            <a:r>
              <a:rPr lang="ko-KR" altLang="en-US" u="sng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전화연결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할 수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있습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수정 및 삭제를 통하여 내용을 수정하거나 현장을 삭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오른쪽 화살표 1"/>
          <p:cNvSpPr/>
          <p:nvPr/>
        </p:nvSpPr>
        <p:spPr>
          <a:xfrm>
            <a:off x="2857500" y="2928257"/>
            <a:ext cx="457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D:\data\석면업체메뉴얼\석면업체 비즈로 메뉴얼\현장관리 리스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0" y="1113944"/>
            <a:ext cx="2590746" cy="475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ata\석면업체메뉴얼\석면업체 비즈로 메뉴얼\현장관리 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113942"/>
            <a:ext cx="2590746" cy="475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89060" y="2126456"/>
            <a:ext cx="832496" cy="1759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044088" y="2165465"/>
            <a:ext cx="832496" cy="1759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8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9" name="Picture 3" descr="D:\data\석면업체메뉴얼\석면업체 비즈로 메뉴얼\인력관리 초기화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0" y="1113942"/>
            <a:ext cx="2590746" cy="475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077788" y="143957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사용방법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97093" y="2119258"/>
            <a:ext cx="564770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인력등록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클릭하여 인력등록 입력페이지에서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각각 </a:t>
            </a:r>
            <a:r>
              <a:rPr lang="ko-KR" altLang="en-US" u="sng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인력의 세부사항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 입력할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인력의 이름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연락처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자격증내역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석면교육사항내역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석면특수검진사항내역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참여현장내역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근로기간 등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해당사항을 입력하여 저장할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오른쪽 화살표 1"/>
          <p:cNvSpPr/>
          <p:nvPr/>
        </p:nvSpPr>
        <p:spPr>
          <a:xfrm>
            <a:off x="2857500" y="2928257"/>
            <a:ext cx="457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266304" y="2105568"/>
            <a:ext cx="470546" cy="1759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8590001" y="1435139"/>
            <a:ext cx="108876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인력관리</a:t>
            </a:r>
            <a:endParaRPr lang="en-US" altLang="ko-KR" b="1" dirty="0" smtClean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100" name="Picture 4" descr="D:\data\석면업체메뉴얼\석면업체 비즈로 메뉴얼\인력등록화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888" y="725740"/>
            <a:ext cx="2413409" cy="552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 descr="D:\data\석면업체메뉴얼\석면업체 비즈로 메뉴얼\인력관리 리스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0" y="1113941"/>
            <a:ext cx="2590746" cy="475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077788" y="143957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사용방법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97093" y="1600217"/>
            <a:ext cx="5570756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입력한 인력은 인력관리 리스트 상에 노출되며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인력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 클릭하면 입력한 세부사항을 확인할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수정 및 삭제를 통하여 내용을 수정하거나 현장을 삭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오른쪽 화살표 1"/>
          <p:cNvSpPr/>
          <p:nvPr/>
        </p:nvSpPr>
        <p:spPr>
          <a:xfrm>
            <a:off x="2857500" y="2928257"/>
            <a:ext cx="457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08014" y="2028485"/>
            <a:ext cx="2469872" cy="682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3" name="Picture 3" descr="D:\data\석면업체메뉴얼\석면업체 비즈로 메뉴얼\인력관리 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232" y="1125778"/>
            <a:ext cx="2590748" cy="475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3498317" y="2028485"/>
            <a:ext cx="2401740" cy="1356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4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ata\석면업체메뉴얼\석면업체 비즈로 메뉴얼\자료관리 초기화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0" y="1113942"/>
            <a:ext cx="2590747" cy="475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077788" y="143957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사용방법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97093" y="2119258"/>
            <a:ext cx="5570756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자료등록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클릭하여 자료등록 입력페이지에서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자료의 내용 및 파일을 업로드 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자료구분을 사용하여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자료별로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입력을 할 수 있으며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내용 및 파일을 추가로 업로드 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오른쪽 화살표 1"/>
          <p:cNvSpPr/>
          <p:nvPr/>
        </p:nvSpPr>
        <p:spPr>
          <a:xfrm>
            <a:off x="2857500" y="2928257"/>
            <a:ext cx="457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262029" y="2284230"/>
            <a:ext cx="470546" cy="1759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8590001" y="1435139"/>
            <a:ext cx="108876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</a:t>
            </a:r>
            <a:r>
              <a:rPr lang="ko-KR" altLang="en-US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료</a:t>
            </a:r>
            <a:r>
              <a:rPr lang="ko-KR" altLang="en-US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endParaRPr lang="en-US" altLang="ko-KR" b="1" dirty="0" smtClean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147" name="Picture 3" descr="D:\data\석면업체메뉴얼\석면업체 비즈로 메뉴얼\제목 없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55265"/>
            <a:ext cx="2668440" cy="447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ata\석면업체메뉴얼\석면업체 비즈로 메뉴얼\자료관리 리스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0" y="1125778"/>
            <a:ext cx="2590746" cy="475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077788" y="143957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사용방법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97093" y="1600217"/>
            <a:ext cx="580158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입력한 자료는 자료관리 리스트 상에 노출되며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자료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클릭하면 입력한 세부사항과 확인할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수정 및 삭제를 통하여 내용을 수정하거나 현장을 삭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오른쪽 화살표 1"/>
          <p:cNvSpPr/>
          <p:nvPr/>
        </p:nvSpPr>
        <p:spPr>
          <a:xfrm>
            <a:off x="2857500" y="2928257"/>
            <a:ext cx="457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66712" y="2150507"/>
            <a:ext cx="1014413" cy="1693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1" name="Picture 3" descr="D:\data\석면업체메뉴얼\석면업체 비즈로 메뉴얼\자료관리 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125778"/>
            <a:ext cx="2590746" cy="475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3416300" y="2235200"/>
            <a:ext cx="2451793" cy="693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4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\석면업체메뉴얼\석면업체 비즈로 메뉴얼\회계관리 초기화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0" y="1113943"/>
            <a:ext cx="2618435" cy="48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077788" y="143957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사용방법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97093" y="2119258"/>
            <a:ext cx="564770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회계입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력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클릭하여 회계입력 페이지에서 현장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계약금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중도금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잔금 및 일자를 등록할 수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있습니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현장별로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내용을 입력을 할 수 있으며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내용에는 공사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대금을 나누어서 입력할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오른쪽 화살표 1"/>
          <p:cNvSpPr/>
          <p:nvPr/>
        </p:nvSpPr>
        <p:spPr>
          <a:xfrm>
            <a:off x="2857500" y="2928257"/>
            <a:ext cx="457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287429" y="2576330"/>
            <a:ext cx="470546" cy="1759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8599619" y="1433876"/>
            <a:ext cx="108876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회계관</a:t>
            </a:r>
            <a:r>
              <a:rPr lang="ko-KR" altLang="en-US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</a:t>
            </a:r>
            <a:endParaRPr lang="en-US" altLang="ko-KR" b="1" dirty="0" smtClean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7" name="Picture 3" descr="D:\data\석면업체메뉴얼\석면업체 비즈로 메뉴얼\회계관리 입력완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64" y="1113940"/>
            <a:ext cx="2618435" cy="48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3388664" y="1433876"/>
            <a:ext cx="2516836" cy="3270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22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ta\석면업체메뉴얼\석면업체 비즈로 메뉴얼\회계관리 리스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0" y="1125778"/>
            <a:ext cx="2590746" cy="475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 descr="D:\data\석면업체메뉴얼\석면업체 비즈로 메뉴얼\회계관리 상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35" y="1125779"/>
            <a:ext cx="2590746" cy="475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077788" y="143957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사용방법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97093" y="1600217"/>
            <a:ext cx="580158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입력한 자료는 회계관리 리스트 상에 노출되며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현장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클릭하면 입력한 세부사항과 확인할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수정 및 삭제를 통하여 내용을 수정하거나 삭제할 수 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오른쪽 화살표 1"/>
          <p:cNvSpPr/>
          <p:nvPr/>
        </p:nvSpPr>
        <p:spPr>
          <a:xfrm>
            <a:off x="2857500" y="2928257"/>
            <a:ext cx="457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66699" y="2497035"/>
            <a:ext cx="717551" cy="4312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416299" y="2002971"/>
            <a:ext cx="2451793" cy="2144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0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8825258" y="145078"/>
            <a:ext cx="3214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석면업체 홈페이지 신청방법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494863" y="1537328"/>
            <a:ext cx="5312673" cy="3783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＊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별표가 있는 부분은 필수입력 사항입니다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도메인 주소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ID)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부분은 </a:t>
            </a:r>
            <a:r>
              <a:rPr lang="ko-KR" altLang="en-US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영문</a:t>
            </a:r>
            <a:r>
              <a:rPr lang="en-US" altLang="ko-KR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숫자 최소</a:t>
            </a:r>
            <a:endParaRPr lang="en-US" altLang="ko-KR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자리를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입력해 주세요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ex)knet21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입력하신 도메인 주소는 추후 생성될 홈페이지의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주소입니다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ex) knet21.bizro.net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4.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필수사항을 모두 입력하신 후 신청하기 버튼을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눌러주세요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신청이 완료되면 승인까지 최대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일이 소요됩니다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완료 후 별도 연락을 받으신 후 바로 사용 가능합니다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34BC2B33-7354-41F9-853B-6CA4A3C0F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6" y="1132609"/>
            <a:ext cx="5644028" cy="459278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CB868BB0-1295-429C-8215-890CD6CEAB37}"/>
              </a:ext>
            </a:extLst>
          </p:cNvPr>
          <p:cNvSpPr/>
          <p:nvPr/>
        </p:nvSpPr>
        <p:spPr>
          <a:xfrm>
            <a:off x="384464" y="4187536"/>
            <a:ext cx="3397827" cy="187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3438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a\석면업체메뉴얼\석면업체 비즈로 메뉴얼\유관기관 리스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0" y="1113943"/>
            <a:ext cx="2618435" cy="48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077788" y="143957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사용방법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97093" y="2119258"/>
            <a:ext cx="572464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유관기관링크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페이지에서는 각 유관기관의 링크가 지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정되어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있어서 홈페이지로 직접 연결이 가능합니다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고용노동부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링크의 경우 </a:t>
            </a:r>
            <a:r>
              <a:rPr lang="ko-KR" altLang="en-US" u="sng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각 지역의 고용노동청 </a:t>
            </a:r>
            <a:r>
              <a:rPr lang="ko-KR" altLang="en-US" u="sng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홈페</a:t>
            </a:r>
            <a:endParaRPr lang="en-US" altLang="ko-KR" u="sng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u="sng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이지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바로 이동할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오른쪽 화살표 1"/>
          <p:cNvSpPr/>
          <p:nvPr/>
        </p:nvSpPr>
        <p:spPr>
          <a:xfrm>
            <a:off x="2857500" y="2928257"/>
            <a:ext cx="457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8373596" y="1416836"/>
            <a:ext cx="1540806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유관기관링크</a:t>
            </a:r>
            <a:endParaRPr lang="en-US" altLang="ko-KR" b="1" dirty="0" smtClean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075" name="Picture 3" descr="D:\data\석면업체메뉴얼\석면업체 비즈로 메뉴얼\유관기관 상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58" y="1113944"/>
            <a:ext cx="2618435" cy="48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3951513" y="2100208"/>
            <a:ext cx="1371601" cy="4270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616233" y="2618367"/>
            <a:ext cx="2075907" cy="3299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3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9" name="Picture 3" descr="D:\data\석면업체메뉴얼\석면업체 비즈로 메뉴얼\석면법제도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57" y="1113944"/>
            <a:ext cx="2618435" cy="519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077788" y="143957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사용방법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397093" y="2119258"/>
            <a:ext cx="5724644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석면법제도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페이지에서는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환경안전보견협회에서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제공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하는 법령정보 및 석면법제도 자료를 확인하실 수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있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리스트에서 해당 글을 클릭하면 글의 내용과 첨부파일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 다운받아서 확인할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리스트 우측 상단에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국가법령정보센터▶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클릭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 국가법령정보센터 홈페이지로 이동합니다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오른쪽 화살표 1"/>
          <p:cNvSpPr/>
          <p:nvPr/>
        </p:nvSpPr>
        <p:spPr>
          <a:xfrm>
            <a:off x="2857500" y="2928257"/>
            <a:ext cx="457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8486607" y="1416836"/>
            <a:ext cx="1314784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석면법제</a:t>
            </a:r>
            <a:r>
              <a:rPr lang="ko-KR" altLang="en-US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</a:t>
            </a:r>
            <a:endParaRPr lang="en-US" altLang="ko-KR" b="1" dirty="0" smtClean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370488" y="2191801"/>
            <a:ext cx="2515962" cy="8276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 descr="D:\data\석면업체메뉴얼\석면업체 비즈로 메뉴얼\석면법제도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4" y="429926"/>
            <a:ext cx="1954065" cy="617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570138" y="2688450"/>
            <a:ext cx="1487262" cy="121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0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077788" y="143957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비즈앱</a:t>
            </a:r>
            <a:r>
              <a:rPr lang="ko-KR" altLang="en-US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사용방법</a:t>
            </a:r>
            <a:endParaRPr lang="ko-KR" altLang="en-US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231714" y="2119258"/>
            <a:ext cx="5960286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교육일정 페이지에서는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환경안전보견협회에서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진행하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는 교육일정을 확인 하실 수 있으며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또는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앱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다운로드하여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교육을 신청하실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환경안전보건협회 교육신청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클릭하면 홈페이지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상단에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앱다운로드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버튼이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클릭하여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앱을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다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운로드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받을 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PC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또는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앱에서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로그인 하신 후 교육신청이 가능합니다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8599619" y="1448070"/>
            <a:ext cx="108876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교육일</a:t>
            </a:r>
            <a:r>
              <a:rPr lang="ko-KR" altLang="en-US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</a:t>
            </a:r>
            <a:endParaRPr lang="en-US" altLang="ko-KR" b="1" dirty="0" smtClean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122" name="Picture 2" descr="D:\data\석면업체메뉴얼\석면업체 비즈로 메뉴얼\교육일정리스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60" y="345133"/>
            <a:ext cx="2259112" cy="61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ata\석면업체메뉴얼\석면업체 비즈로 메뉴얼\kfae.or.kr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27" y="728717"/>
            <a:ext cx="2892078" cy="537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480460" y="5524500"/>
            <a:ext cx="2148440" cy="249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248653" y="728717"/>
            <a:ext cx="723397" cy="249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2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8200B46-86DE-4036-BB62-346796614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/>
          <a:lstStyle/>
          <a:p>
            <a:r>
              <a:rPr lang="ko-KR" altLang="en-US" dirty="0"/>
              <a:t>홈페이지 꾸미기</a:t>
            </a:r>
          </a:p>
        </p:txBody>
      </p:sp>
    </p:spTree>
    <p:extLst>
      <p:ext uri="{BB962C8B-B14F-4D97-AF65-F5344CB8AC3E}">
        <p14:creationId xmlns:p14="http://schemas.microsoft.com/office/powerpoint/2010/main" val="40112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103188" y="113179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꾸미기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567056" y="2160576"/>
            <a:ext cx="5120311" cy="2536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가입신청서에 입력해주신 도메인 주소로 접속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ex) knet21.bizro.net</a:t>
            </a:r>
          </a:p>
          <a:p>
            <a:pPr algn="ctr"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처음 홈페이지를 접속했을 때 나타나는 화면입니다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지금부터 홈페이지 꾸미기에 대해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자세하게 설명 드리겠습니다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DDD98F6C-2ED4-4744-B95C-A65F3BF76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4" y="345133"/>
            <a:ext cx="5250872" cy="62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567056" y="2160576"/>
            <a:ext cx="5120311" cy="3367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가입신청서에 입력해주신 도메인 주소로 접속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ex) knet21.bizro.net</a:t>
            </a:r>
          </a:p>
          <a:p>
            <a:pPr algn="ctr"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처음 홈페이지를 접속했을 때 나타나는 화면입니다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지금부터 홈페이지 꾸미기에 대해</a:t>
            </a: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자세하게 설명 드리겠습니다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우측 상단에 로그인 버튼을 클릭해주세요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DDD98F6C-2ED4-4744-B95C-A65F3BF76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4" y="345133"/>
            <a:ext cx="5250872" cy="62053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4416136" y="345133"/>
            <a:ext cx="249382" cy="122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연결선: 꺾임 13">
            <a:extLst>
              <a:ext uri="{FF2B5EF4-FFF2-40B4-BE49-F238E27FC236}">
                <a16:creationId xmlns="" xmlns:a16="http://schemas.microsoft.com/office/drawing/2014/main" id="{3814BDBD-A4F3-4FBB-8987-2A62039D42AE}"/>
              </a:ext>
            </a:extLst>
          </p:cNvPr>
          <p:cNvCxnSpPr>
            <a:cxnSpLocks/>
          </p:cNvCxnSpPr>
          <p:nvPr/>
        </p:nvCxnSpPr>
        <p:spPr>
          <a:xfrm rot="16200000" flipV="1">
            <a:off x="2857500" y="2171700"/>
            <a:ext cx="4852554" cy="14443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="" xmlns:a16="http://schemas.microsoft.com/office/drawing/2014/main" id="{D08C323A-A80F-4C9B-B476-5C962BFBC6E4}"/>
              </a:ext>
            </a:extLst>
          </p:cNvPr>
          <p:cNvCxnSpPr/>
          <p:nvPr/>
        </p:nvCxnSpPr>
        <p:spPr>
          <a:xfrm>
            <a:off x="6005945" y="5320145"/>
            <a:ext cx="8307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103188" y="14395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꾸미기</a:t>
            </a:r>
          </a:p>
        </p:txBody>
      </p:sp>
    </p:spTree>
    <p:extLst>
      <p:ext uri="{BB962C8B-B14F-4D97-AF65-F5344CB8AC3E}">
        <p14:creationId xmlns:p14="http://schemas.microsoft.com/office/powerpoint/2010/main" val="16633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989402" y="1904867"/>
            <a:ext cx="46474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가입신청서를 작성할 때 입력하셨던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◆도메인주소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ID)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아이디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◆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초기비밀번호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=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휴대폰번호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뒷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자리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입력하신 후 로그인 해주세요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비밀번호는 추후 회원정보 탭에서 변경하실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 있습니다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103188" y="14395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꾸미기</a:t>
            </a:r>
          </a:p>
        </p:txBody>
      </p:sp>
      <p:pic>
        <p:nvPicPr>
          <p:cNvPr id="1026" name="Picture 2" descr="D:\data\석면업체메뉴얼\석면업체 비즈로 메뉴얼\홈페이지 로그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8" y="711201"/>
            <a:ext cx="5662224" cy="550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226368" y="2663030"/>
            <a:ext cx="3462589" cy="4629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1226368" y="3381557"/>
            <a:ext cx="3462589" cy="4629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7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ta\석면업체메뉴얼\석면업체 비즈로 메뉴얼\samsung.bizro.net_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4" y="333379"/>
            <a:ext cx="5305270" cy="626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B54F72A-558D-4405-B9CA-005A2D9D06D0}"/>
              </a:ext>
            </a:extLst>
          </p:cNvPr>
          <p:cNvSpPr/>
          <p:nvPr/>
        </p:nvSpPr>
        <p:spPr>
          <a:xfrm>
            <a:off x="6096000" y="114301"/>
            <a:ext cx="6095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093F4-4EC5-4EEE-8D84-CA4F04E572AB}"/>
              </a:ext>
            </a:extLst>
          </p:cNvPr>
          <p:cNvSpPr txBox="1"/>
          <p:nvPr/>
        </p:nvSpPr>
        <p:spPr>
          <a:xfrm>
            <a:off x="6567056" y="2277534"/>
            <a:ext cx="449353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로그인이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정상 처리되면 우측 상단에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로그아웃과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버튼이 활성화 됩니다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u="sng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관리자버튼을 눌러 관리자페이지로</a:t>
            </a:r>
            <a:endParaRPr lang="en-US" altLang="ko-KR" u="sng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u="sng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들어가주세요</a:t>
            </a:r>
            <a:r>
              <a:rPr lang="en-US" altLang="ko-KR" u="sng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u="sn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71D16C57-56F1-4DBC-B905-5E23093938B1}"/>
              </a:ext>
            </a:extLst>
          </p:cNvPr>
          <p:cNvSpPr/>
          <p:nvPr/>
        </p:nvSpPr>
        <p:spPr>
          <a:xfrm>
            <a:off x="4453995" y="404826"/>
            <a:ext cx="249382" cy="122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연결선: 꺾임 13">
            <a:extLst>
              <a:ext uri="{FF2B5EF4-FFF2-40B4-BE49-F238E27FC236}">
                <a16:creationId xmlns="" xmlns:a16="http://schemas.microsoft.com/office/drawing/2014/main" id="{3814BDBD-A4F3-4FBB-8987-2A62039D42AE}"/>
              </a:ext>
            </a:extLst>
          </p:cNvPr>
          <p:cNvCxnSpPr>
            <a:cxnSpLocks/>
          </p:cNvCxnSpPr>
          <p:nvPr/>
        </p:nvCxnSpPr>
        <p:spPr>
          <a:xfrm rot="16200000" flipV="1">
            <a:off x="4309871" y="827707"/>
            <a:ext cx="1947815" cy="14443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="" xmlns:a16="http://schemas.microsoft.com/office/drawing/2014/main" id="{D08C323A-A80F-4C9B-B476-5C962BFBC6E4}"/>
              </a:ext>
            </a:extLst>
          </p:cNvPr>
          <p:cNvCxnSpPr/>
          <p:nvPr/>
        </p:nvCxnSpPr>
        <p:spPr>
          <a:xfrm>
            <a:off x="6005945" y="2523782"/>
            <a:ext cx="5611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1A00BD-EE38-43B6-A3D8-18A38E39FBD7}"/>
              </a:ext>
            </a:extLst>
          </p:cNvPr>
          <p:cNvSpPr txBox="1"/>
          <p:nvPr/>
        </p:nvSpPr>
        <p:spPr>
          <a:xfrm>
            <a:off x="10103188" y="143957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꾸미기</a:t>
            </a:r>
          </a:p>
        </p:txBody>
      </p:sp>
    </p:spTree>
    <p:extLst>
      <p:ext uri="{BB962C8B-B14F-4D97-AF65-F5344CB8AC3E}">
        <p14:creationId xmlns:p14="http://schemas.microsoft.com/office/powerpoint/2010/main" val="42304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소포">
  <a:themeElements>
    <a:clrScheme name="소포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소포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소포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TM10001115[[fn=소포]]</Template>
  <TotalTime>513</TotalTime>
  <Words>1317</Words>
  <Application>Microsoft Office PowerPoint</Application>
  <PresentationFormat>사용자 지정</PresentationFormat>
  <Paragraphs>321</Paragraphs>
  <Slides>42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소포</vt:lpstr>
      <vt:lpstr>석면업체 비즈로 메뉴얼</vt:lpstr>
      <vt:lpstr>홈페이지 신청방법</vt:lpstr>
      <vt:lpstr>PowerPoint 프레젠테이션</vt:lpstr>
      <vt:lpstr>PowerPoint 프레젠테이션</vt:lpstr>
      <vt:lpstr>홈페이지 꾸미기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비즈앱 꾸미기</vt:lpstr>
      <vt:lpstr>PowerPoint 프레젠테이션</vt:lpstr>
      <vt:lpstr>PowerPoint 프레젠테이션</vt:lpstr>
      <vt:lpstr>PowerPoint 프레젠테이션</vt:lpstr>
      <vt:lpstr>PowerPoint 프레젠테이션</vt:lpstr>
      <vt:lpstr>비즈앱 사용방법(승인 후)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석면업체 비즈로 메뉴얼</dc:title>
  <dc:creator>user</dc:creator>
  <cp:lastModifiedBy>knet21@outlook.kr</cp:lastModifiedBy>
  <cp:revision>32</cp:revision>
  <dcterms:created xsi:type="dcterms:W3CDTF">2022-01-21T04:37:14Z</dcterms:created>
  <dcterms:modified xsi:type="dcterms:W3CDTF">2022-02-14T07:32:36Z</dcterms:modified>
</cp:coreProperties>
</file>